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1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7D7D5-B849-47B2-916F-D5A37CE70068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B1339-6826-4F3F-BF0C-D008FA51A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23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General Safety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Digital Electronics </a:t>
            </a:r>
            <a:r>
              <a:rPr lang="en-US" baseline="30000" dirty="0"/>
              <a:t>TM</a:t>
            </a:r>
            <a:r>
              <a:rPr lang="en-US" dirty="0"/>
              <a:t>  </a:t>
            </a:r>
          </a:p>
          <a:p>
            <a:pPr>
              <a:defRPr/>
            </a:pPr>
            <a:r>
              <a:rPr lang="en-US" dirty="0"/>
              <a:t>1.1  Foundations and The Board Game Counter</a:t>
            </a:r>
          </a:p>
        </p:txBody>
      </p:sp>
      <p:sp>
        <p:nvSpPr>
          <p:cNvPr id="368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Project Lead The Way, Inc.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2EE325-5F12-43A6-B3D8-A9D709A0FC5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920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EEAE-B9BD-41CC-9645-03B364D772C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BEBF-C9A2-4075-9F9D-BF59D1588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EEAE-B9BD-41CC-9645-03B364D772C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BEBF-C9A2-4075-9F9D-BF59D1588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7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EEAE-B9BD-41CC-9645-03B364D772C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BEBF-C9A2-4075-9F9D-BF59D1588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4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EEAE-B9BD-41CC-9645-03B364D772C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BEBF-C9A2-4075-9F9D-BF59D1588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94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EEAE-B9BD-41CC-9645-03B364D772C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BEBF-C9A2-4075-9F9D-BF59D1588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3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EEAE-B9BD-41CC-9645-03B364D772C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BEBF-C9A2-4075-9F9D-BF59D1588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98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EEAE-B9BD-41CC-9645-03B364D772C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BEBF-C9A2-4075-9F9D-BF59D1588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7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EEAE-B9BD-41CC-9645-03B364D772C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BEBF-C9A2-4075-9F9D-BF59D1588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9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EEAE-B9BD-41CC-9645-03B364D772C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BEBF-C9A2-4075-9F9D-BF59D1588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6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EEAE-B9BD-41CC-9645-03B364D772C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BEBF-C9A2-4075-9F9D-BF59D1588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3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EEAE-B9BD-41CC-9645-03B364D772C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BEBF-C9A2-4075-9F9D-BF59D1588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9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5EEAE-B9BD-41CC-9645-03B364D772C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5BEBF-C9A2-4075-9F9D-BF59D1588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6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+mn-lt"/>
              </a:rPr>
              <a:t>Safety Summary</a:t>
            </a:r>
            <a:endParaRPr lang="en-US" sz="4000" b="1" dirty="0" smtClean="0">
              <a:latin typeface="+mn-lt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395484" y="946150"/>
            <a:ext cx="8991600" cy="5410200"/>
          </a:xfrm>
        </p:spPr>
        <p:txBody>
          <a:bodyPr>
            <a:noAutofit/>
          </a:bodyPr>
          <a:lstStyle/>
          <a:p>
            <a:pPr marL="341313" indent="-341313">
              <a:spcBef>
                <a:spcPct val="0"/>
              </a:spcBef>
              <a:spcAft>
                <a:spcPts val="1800"/>
              </a:spcAft>
            </a:pPr>
            <a:r>
              <a:rPr lang="en-US" sz="3000" dirty="0"/>
              <a:t>A </a:t>
            </a:r>
            <a:r>
              <a:rPr lang="en-US" sz="3000" b="1" dirty="0"/>
              <a:t>Capacitor</a:t>
            </a:r>
            <a:r>
              <a:rPr lang="en-US" sz="3000" dirty="0"/>
              <a:t> is an electronics component that stores electricity &amp; can explode. In order to discharge a capacitor to be sure it is not storing electricity, you must short out the leads to.</a:t>
            </a:r>
          </a:p>
          <a:p>
            <a:pPr marL="341313" indent="-341313">
              <a:spcBef>
                <a:spcPct val="0"/>
              </a:spcBef>
              <a:spcAft>
                <a:spcPts val="1800"/>
              </a:spcAft>
            </a:pPr>
            <a:r>
              <a:rPr lang="en-US" sz="3000" b="1" dirty="0"/>
              <a:t>Material Safety Data Sheet</a:t>
            </a:r>
            <a:r>
              <a:rPr lang="en-US" sz="3000" dirty="0"/>
              <a:t> has all safety precautions for equipment &amp; supplies.</a:t>
            </a:r>
          </a:p>
          <a:p>
            <a:pPr marL="341313" indent="-341313">
              <a:spcBef>
                <a:spcPct val="0"/>
              </a:spcBef>
              <a:spcAft>
                <a:spcPts val="1800"/>
              </a:spcAft>
            </a:pPr>
            <a:r>
              <a:rPr lang="en-US" sz="3000" dirty="0"/>
              <a:t>A </a:t>
            </a:r>
            <a:r>
              <a:rPr lang="en-US" sz="3000" b="1" dirty="0"/>
              <a:t>Class C fire extinguisher</a:t>
            </a:r>
            <a:r>
              <a:rPr lang="en-US" sz="3000" dirty="0"/>
              <a:t> is preferred for electrical fires.</a:t>
            </a:r>
          </a:p>
          <a:p>
            <a:pPr marL="341313" indent="-341313">
              <a:spcBef>
                <a:spcPct val="0"/>
              </a:spcBef>
              <a:spcAft>
                <a:spcPts val="1800"/>
              </a:spcAft>
            </a:pPr>
            <a:r>
              <a:rPr lang="en-US" sz="3000" dirty="0"/>
              <a:t>At </a:t>
            </a:r>
            <a:r>
              <a:rPr lang="en-US" sz="3000" b="1" dirty="0"/>
              <a:t>15mA of current</a:t>
            </a:r>
            <a:r>
              <a:rPr lang="en-US" sz="3000" dirty="0"/>
              <a:t> the human body will begin to experience </a:t>
            </a:r>
            <a:r>
              <a:rPr lang="en-US" sz="3000" b="1" dirty="0"/>
              <a:t>extreme pain</a:t>
            </a:r>
            <a:r>
              <a:rPr lang="en-US" sz="3000" dirty="0"/>
              <a:t>.</a:t>
            </a:r>
          </a:p>
          <a:p>
            <a:pPr marL="341313" indent="-341313">
              <a:spcBef>
                <a:spcPct val="0"/>
              </a:spcBef>
              <a:spcAft>
                <a:spcPts val="1800"/>
              </a:spcAft>
            </a:pPr>
            <a:r>
              <a:rPr lang="en-US" sz="3000" b="1" dirty="0"/>
              <a:t>Use common sense. Pay attention. Ask/tell instructor. 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1E9F6-FBF1-4CB6-8742-3F94066368A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7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109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Safety Summary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Summary</dc:title>
  <dc:creator>Mack, Angela L.</dc:creator>
  <cp:lastModifiedBy>Mack, Angela L.</cp:lastModifiedBy>
  <cp:revision>2</cp:revision>
  <dcterms:created xsi:type="dcterms:W3CDTF">2018-02-23T16:23:40Z</dcterms:created>
  <dcterms:modified xsi:type="dcterms:W3CDTF">2018-02-23T17:07:38Z</dcterms:modified>
</cp:coreProperties>
</file>